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7" r:id="rId3"/>
    <p:sldId id="264" r:id="rId4"/>
    <p:sldId id="268" r:id="rId5"/>
    <p:sldId id="273" r:id="rId6"/>
    <p:sldId id="270" r:id="rId7"/>
    <p:sldId id="274" r:id="rId8"/>
    <p:sldId id="275" r:id="rId9"/>
    <p:sldId id="276" r:id="rId10"/>
    <p:sldId id="265" r:id="rId11"/>
    <p:sldId id="266" r:id="rId12"/>
    <p:sldId id="277" r:id="rId13"/>
    <p:sldId id="261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72" r:id="rId22"/>
    <p:sldId id="286" r:id="rId23"/>
    <p:sldId id="287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D74D98-56EF-47D3-B8B4-B81B87010D3C}" v="2" dt="2021-11-08T21:16:26.0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7" autoAdjust="0"/>
    <p:restoredTop sz="94660"/>
  </p:normalViewPr>
  <p:slideViewPr>
    <p:cSldViewPr snapToGrid="0">
      <p:cViewPr>
        <p:scale>
          <a:sx n="51" d="100"/>
          <a:sy n="51" d="100"/>
        </p:scale>
        <p:origin x="46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cky Fullmer" userId="b641cdc7071ba9ed" providerId="LiveId" clId="{AFD74D98-56EF-47D3-B8B4-B81B87010D3C}"/>
    <pc:docChg chg="addSld delSld modSld">
      <pc:chgData name="Becky Fullmer" userId="b641cdc7071ba9ed" providerId="LiveId" clId="{AFD74D98-56EF-47D3-B8B4-B81B87010D3C}" dt="2021-11-08T21:16:45.667" v="13" actId="47"/>
      <pc:docMkLst>
        <pc:docMk/>
      </pc:docMkLst>
      <pc:sldChg chg="del">
        <pc:chgData name="Becky Fullmer" userId="b641cdc7071ba9ed" providerId="LiveId" clId="{AFD74D98-56EF-47D3-B8B4-B81B87010D3C}" dt="2021-11-08T21:15:50.285" v="0" actId="47"/>
        <pc:sldMkLst>
          <pc:docMk/>
          <pc:sldMk cId="1652752312" sldId="271"/>
        </pc:sldMkLst>
      </pc:sldChg>
      <pc:sldChg chg="addSp modSp del mod">
        <pc:chgData name="Becky Fullmer" userId="b641cdc7071ba9ed" providerId="LiveId" clId="{AFD74D98-56EF-47D3-B8B4-B81B87010D3C}" dt="2021-11-08T21:16:43.544" v="12" actId="47"/>
        <pc:sldMkLst>
          <pc:docMk/>
          <pc:sldMk cId="1778138566" sldId="278"/>
        </pc:sldMkLst>
        <pc:picChg chg="add mod">
          <ac:chgData name="Becky Fullmer" userId="b641cdc7071ba9ed" providerId="LiveId" clId="{AFD74D98-56EF-47D3-B8B4-B81B87010D3C}" dt="2021-11-08T21:16:06.810" v="5" actId="14100"/>
          <ac:picMkLst>
            <pc:docMk/>
            <pc:sldMk cId="1778138566" sldId="278"/>
            <ac:picMk id="2" creationId="{CE8C1705-A9F6-4B21-A202-E76DBE25013A}"/>
          </ac:picMkLst>
        </pc:picChg>
      </pc:sldChg>
      <pc:sldChg chg="addSp modSp new del mod">
        <pc:chgData name="Becky Fullmer" userId="b641cdc7071ba9ed" providerId="LiveId" clId="{AFD74D98-56EF-47D3-B8B4-B81B87010D3C}" dt="2021-11-08T21:16:45.667" v="13" actId="47"/>
        <pc:sldMkLst>
          <pc:docMk/>
          <pc:sldMk cId="2035967021" sldId="289"/>
        </pc:sldMkLst>
        <pc:picChg chg="add mod">
          <ac:chgData name="Becky Fullmer" userId="b641cdc7071ba9ed" providerId="LiveId" clId="{AFD74D98-56EF-47D3-B8B4-B81B87010D3C}" dt="2021-11-08T21:16:38.212" v="11" actId="1076"/>
          <ac:picMkLst>
            <pc:docMk/>
            <pc:sldMk cId="2035967021" sldId="289"/>
            <ac:picMk id="2" creationId="{256F9276-06AC-4981-94A8-A947D0144FD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87B75-3805-4E3B-8C73-F750A298F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0B897-666E-45FE-B086-05D9C66B0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94F50-3DAC-436D-9687-3355487F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EE2A-BBB7-4900-88EF-D173D80FFD5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0F618-546E-4A9E-B0D9-8060EACC1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ACEF2-6807-4A36-B85A-1EE8AED58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8CB-DD0E-4CF4-8F91-1D32CF811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9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A71D3-EE40-4674-8E0A-74D050C6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05EA5-96C4-472C-94FA-E2A39A484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77BDB-9974-4BFC-94A2-5EDBCF8AA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EE2A-BBB7-4900-88EF-D173D80FFD5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F9901-DF5D-4F4D-97C7-D37888B6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BF703-5423-4BE1-838F-78EC94D52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8CB-DD0E-4CF4-8F91-1D32CF811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71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C4C91E-F9E8-4C19-829D-9DE01E00AE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AFC9B6-1EF1-4C0C-9ED6-89F7DC271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0E9FC-734E-4E19-9A3F-DC02FB45F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EE2A-BBB7-4900-88EF-D173D80FFD5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C8856-14FF-454B-9FBE-9D85ED301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3F3FD-720D-4B6E-8436-A5BCC785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8CB-DD0E-4CF4-8F91-1D32CF811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38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C8152-012B-43B5-80C6-D0DC739D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A094B-5224-4EF5-A39E-1A6FCC744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E034A-7D75-4E8B-B455-F4AE07F8E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EE2A-BBB7-4900-88EF-D173D80FFD5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A491F-CE37-4420-9B80-40D5942F3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502D5-DE66-41EF-9A33-161802246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8CB-DD0E-4CF4-8F91-1D32CF811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8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42DEA-7569-4EE1-B6D0-7235AE267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EB702-875C-42DC-9177-BB8F6E0A1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D1853-64CB-446D-98C2-5C3E363C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EE2A-BBB7-4900-88EF-D173D80FFD5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9E8E1-C033-4322-BE88-E993ED034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4F6FB-A38C-4299-972D-B0BF77D69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8CB-DD0E-4CF4-8F91-1D32CF811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7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85C2C-BAA7-424D-9740-497C6920F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FCD49-A022-48A7-8E93-FBE7E8B12B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87017B-68F1-4D9A-888D-43F2E5ED8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ECCA0-F025-4588-B7F1-0D6B3A203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EE2A-BBB7-4900-88EF-D173D80FFD5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03653-5355-4EDE-9D98-3C9EFF70B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642E6-8146-4698-9F7D-081FCB746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8CB-DD0E-4CF4-8F91-1D32CF811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5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FFFF9-856F-4D7A-909D-B45F04E5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0D1AB-4E9B-4BFB-922A-C910CB3EF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56E9C-C188-4D53-A710-F60FF5600F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328EE-E4C4-497F-8664-9637845F7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257431-EF25-4078-BEE0-DF386B42C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75FCE-62F6-48D0-9A8D-982531006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EE2A-BBB7-4900-88EF-D173D80FFD5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CC55E3-BF0B-4B8E-BB6C-D13AACDF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D577E7-3767-43AC-B40D-7980C030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8CB-DD0E-4CF4-8F91-1D32CF811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06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2ED1-B435-41D2-B5B2-51B2E01E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073F2-E556-4227-A574-99670855D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EE2A-BBB7-4900-88EF-D173D80FFD5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A6656-C8FE-4D88-9095-7A984BA9D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C35F2-EF1F-44E6-963E-28F3C7CF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8CB-DD0E-4CF4-8F91-1D32CF811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84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F5961C-349A-40C7-AB07-2FA0D8B67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EE2A-BBB7-4900-88EF-D173D80FFD5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110426-CCBF-4A10-A812-FD7F252B7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DD18F-E778-4FCD-9D54-9A75380AE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8CB-DD0E-4CF4-8F91-1D32CF811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3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2E37A-8B22-4294-AE1A-897A7321F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25D4-54FA-4F62-B5EA-B3918AE5E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B93DF-B471-4D75-B783-38A46F79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035589-2D97-4A28-9278-A170434A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EE2A-BBB7-4900-88EF-D173D80FFD5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A3A6E-30B5-4F84-9C5C-43294B84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AAAAF-228B-4A2B-B2F6-D22E8DAD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8CB-DD0E-4CF4-8F91-1D32CF811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82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5D74-F062-4384-B3E9-B12C1931F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AC1259-E225-4438-A102-BD5CBF48B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E6CE3-3734-4D39-97E8-8CBCC1DD4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E9A61-61E5-4CBD-BDD6-313865492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EE2A-BBB7-4900-88EF-D173D80FFD5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78DEB-4B05-43F8-8399-97C6A0C0E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9C4FB-6BA7-45B0-8DE4-79326A51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8CB-DD0E-4CF4-8F91-1D32CF811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25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2BE59F-5A64-449C-A7EE-5AEDBD4B5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48BAD-0D54-41D3-BA8F-D85D89234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603BF-C0C1-41B6-9662-D9E024A78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AEE2A-BBB7-4900-88EF-D173D80FFD5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2B2DB-482A-46F4-B95C-19FA09DA32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63553-D512-4B41-AC06-CA8270B65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2E8CB-DD0E-4CF4-8F91-1D32CF811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3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F722EFE2-74EB-4391-B514-29ECA32CB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" b="-2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23D237-EC51-466B-993B-231E549A1E31}"/>
              </a:ext>
            </a:extLst>
          </p:cNvPr>
          <p:cNvSpPr txBox="1"/>
          <p:nvPr/>
        </p:nvSpPr>
        <p:spPr>
          <a:xfrm>
            <a:off x="6234329" y="2279018"/>
            <a:ext cx="5314543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800" b="1" dirty="0">
                <a:effectLst/>
                <a:latin typeface="RainbowDreams" pitchFamily="50" charset="-127"/>
                <a:ea typeface="RainbowDreams" pitchFamily="50" charset="-127"/>
                <a:cs typeface="RainbowDreams" pitchFamily="50" charset="-127"/>
              </a:rPr>
              <a:t>Doctrine and Covenants 135–136</a:t>
            </a:r>
          </a:p>
          <a:p>
            <a:pPr algn="ctr"/>
            <a:endParaRPr lang="en-US" sz="3200" b="1" dirty="0">
              <a:effectLst/>
              <a:latin typeface="RainbowDreams" pitchFamily="50" charset="-127"/>
              <a:ea typeface="RainbowDreams" pitchFamily="50" charset="-127"/>
              <a:cs typeface="RainbowDreams" pitchFamily="50" charset="-127"/>
            </a:endParaRPr>
          </a:p>
          <a:p>
            <a:pPr algn="ctr"/>
            <a:endParaRPr lang="en-US" sz="3200" b="1" dirty="0">
              <a:effectLst/>
              <a:latin typeface="RainbowDreams" pitchFamily="50" charset="-127"/>
              <a:ea typeface="RainbowDreams" pitchFamily="50" charset="-127"/>
              <a:cs typeface="RainbowDreams" pitchFamily="50" charset="-127"/>
            </a:endParaRPr>
          </a:p>
          <a:p>
            <a:pPr algn="ctr"/>
            <a:endParaRPr lang="en-US" sz="3200" b="1" dirty="0">
              <a:effectLst/>
              <a:latin typeface="RainbowDreams" pitchFamily="50" charset="-127"/>
              <a:ea typeface="RainbowDreams" pitchFamily="50" charset="-127"/>
              <a:cs typeface="RainbowDreams" pitchFamily="50" charset="-127"/>
            </a:endParaRPr>
          </a:p>
          <a:p>
            <a:endParaRPr lang="en-US" sz="4000" b="1" dirty="0">
              <a:effectLst/>
              <a:latin typeface="RainbowDreams" pitchFamily="50" charset="-127"/>
              <a:ea typeface="RainbowDreams" pitchFamily="50" charset="-127"/>
              <a:cs typeface="RainbowDreams" pitchFamily="50" charset="-127"/>
            </a:endParaRPr>
          </a:p>
          <a:p>
            <a:endParaRPr lang="en-US" sz="4000" b="1" dirty="0">
              <a:effectLst/>
              <a:latin typeface="RainbowDreams" pitchFamily="50" charset="-127"/>
              <a:ea typeface="RainbowDreams" pitchFamily="50" charset="-127"/>
              <a:cs typeface="RainbowDreams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63D064-FCBD-47B2-9CC2-5945A01DF4E6}"/>
              </a:ext>
            </a:extLst>
          </p:cNvPr>
          <p:cNvSpPr txBox="1"/>
          <p:nvPr/>
        </p:nvSpPr>
        <p:spPr>
          <a:xfrm>
            <a:off x="6306589" y="2918131"/>
            <a:ext cx="54476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/>
                <a:latin typeface="RainbowDreams" pitchFamily="50" charset="-127"/>
                <a:ea typeface="RainbowDreams" pitchFamily="50" charset="-127"/>
                <a:cs typeface="RainbowDreams" pitchFamily="50" charset="-127"/>
              </a:rPr>
              <a:t>He “Has Sealed His Mission and His Works with His Own Blood”</a:t>
            </a:r>
          </a:p>
          <a:p>
            <a:r>
              <a:rPr lang="en-US" sz="4800" b="1" dirty="0">
                <a:effectLst/>
                <a:latin typeface="RainbowDreams" pitchFamily="50" charset="-127"/>
                <a:ea typeface="RainbowDreams" pitchFamily="50" charset="-127"/>
                <a:cs typeface="RainbowDreams" pitchFamily="50" charset="-127"/>
              </a:rPr>
              <a:t>November 22–28</a:t>
            </a:r>
          </a:p>
          <a:p>
            <a:endParaRPr lang="en-US" sz="3600" b="1" dirty="0">
              <a:effectLst/>
              <a:latin typeface="RainbowDreams" pitchFamily="50" charset="-127"/>
              <a:ea typeface="RainbowDreams" pitchFamily="50" charset="-127"/>
              <a:cs typeface="RainbowDreams" pitchFamily="50" charset="-127"/>
            </a:endParaRPr>
          </a:p>
          <a:p>
            <a:pPr>
              <a:spcAft>
                <a:spcPts val="600"/>
              </a:spcAft>
            </a:pPr>
            <a:endParaRPr lang="en-US" sz="2800" b="1" dirty="0">
              <a:latin typeface="RainbowDreams" pitchFamily="50" charset="-127"/>
              <a:ea typeface="RainbowDreams" pitchFamily="50" charset="-127"/>
              <a:cs typeface="RainbowDreams" pitchFamily="50" charset="-127"/>
            </a:endParaRPr>
          </a:p>
          <a:p>
            <a:pPr>
              <a:spcAft>
                <a:spcPts val="600"/>
              </a:spcAft>
            </a:pPr>
            <a:endParaRPr lang="en-US" sz="2800" b="1" dirty="0">
              <a:effectLst/>
              <a:latin typeface="RainbowDreams" pitchFamily="50" charset="-127"/>
              <a:ea typeface="RainbowDreams" pitchFamily="50" charset="-127"/>
              <a:cs typeface="RainbowDreams" pitchFamily="50" charset="-127"/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85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5" y="0"/>
            <a:ext cx="5362575" cy="6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98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1" y="114300"/>
            <a:ext cx="5200650" cy="659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06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95250"/>
            <a:ext cx="3419475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0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15" y="1"/>
            <a:ext cx="3299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13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5" y="152400"/>
            <a:ext cx="824865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91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" y="0"/>
            <a:ext cx="1012507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78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-1"/>
            <a:ext cx="9163050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77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-1"/>
            <a:ext cx="86487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31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811" y="161925"/>
            <a:ext cx="6587490" cy="68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93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019175"/>
            <a:ext cx="112490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01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75" y="1"/>
            <a:ext cx="5057775" cy="674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64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85" y="0"/>
            <a:ext cx="5806440" cy="715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48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85" y="0"/>
            <a:ext cx="5549265" cy="67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55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55" y="123825"/>
            <a:ext cx="4503420" cy="684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82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by Grant Romney Clawson depicting a large group of pioneers crossing the frozen Mississippi River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4774"/>
            <a:ext cx="9553575" cy="6677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390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99" y="-85725"/>
            <a:ext cx="576262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70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185" y="120332"/>
            <a:ext cx="5501640" cy="673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94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5" y="160020"/>
            <a:ext cx="5219700" cy="6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8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0" y="0"/>
            <a:ext cx="5076825" cy="685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40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-136842"/>
            <a:ext cx="5943600" cy="713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93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-40005"/>
            <a:ext cx="5343525" cy="689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70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0" y="76200"/>
            <a:ext cx="5105400" cy="670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29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25" y="171450"/>
            <a:ext cx="5114925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7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20</Words>
  <Application>Microsoft Office PowerPoint</Application>
  <PresentationFormat>Widescreen</PresentationFormat>
  <Paragraphs>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RainbowDreams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 Fullmer</dc:creator>
  <cp:lastModifiedBy>Becky Fullmer</cp:lastModifiedBy>
  <cp:revision>14</cp:revision>
  <dcterms:created xsi:type="dcterms:W3CDTF">2021-05-11T19:24:44Z</dcterms:created>
  <dcterms:modified xsi:type="dcterms:W3CDTF">2021-11-08T21:16:48Z</dcterms:modified>
</cp:coreProperties>
</file>